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7"/>
    <p:restoredTop sz="94671"/>
  </p:normalViewPr>
  <p:slideViewPr>
    <p:cSldViewPr snapToGrid="0" snapToObjects="1" showGuides="1">
      <p:cViewPr>
        <p:scale>
          <a:sx n="400" d="100"/>
          <a:sy n="400" d="100"/>
        </p:scale>
        <p:origin x="-22624" y="-12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6DB69-FA3F-1143-A93D-248FE1753616}" type="datetimeFigureOut">
              <a:rPr lang="en-US" smtClean="0"/>
              <a:t>6/12/18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5848-F0F7-9443-B568-E0FADC990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05848-F0F7-9443-B568-E0FADC9900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C9A4B-A049-434D-9434-7D9CBC4D8F00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1B1F3-36DF-A44E-9192-379AA5D0C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tiff"/><Relationship Id="rId20" Type="http://schemas.openxmlformats.org/officeDocument/2006/relationships/image" Target="../media/image18.tiff"/><Relationship Id="rId21" Type="http://schemas.openxmlformats.org/officeDocument/2006/relationships/image" Target="../media/image19.tiff"/><Relationship Id="rId22" Type="http://schemas.openxmlformats.org/officeDocument/2006/relationships/image" Target="../media/image20.tiff"/><Relationship Id="rId23" Type="http://schemas.openxmlformats.org/officeDocument/2006/relationships/image" Target="../media/image21.tiff"/><Relationship Id="rId24" Type="http://schemas.openxmlformats.org/officeDocument/2006/relationships/image" Target="../media/image22.jpg"/><Relationship Id="rId25" Type="http://schemas.openxmlformats.org/officeDocument/2006/relationships/image" Target="../media/image23.tiff"/><Relationship Id="rId26" Type="http://schemas.openxmlformats.org/officeDocument/2006/relationships/image" Target="../media/image24.jpg"/><Relationship Id="rId27" Type="http://schemas.openxmlformats.org/officeDocument/2006/relationships/image" Target="../media/image25.jpg"/><Relationship Id="rId28" Type="http://schemas.openxmlformats.org/officeDocument/2006/relationships/image" Target="../media/image26.tiff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jpg"/><Relationship Id="rId17" Type="http://schemas.openxmlformats.org/officeDocument/2006/relationships/image" Target="../media/image15.jpg"/><Relationship Id="rId18" Type="http://schemas.openxmlformats.org/officeDocument/2006/relationships/image" Target="../media/image16.jpg"/><Relationship Id="rId19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17" y="0"/>
            <a:ext cx="1276749" cy="15963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6" y="0"/>
            <a:ext cx="2128435" cy="1596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98" y="0"/>
            <a:ext cx="1197245" cy="1596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187917" cy="1596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" y="1596324"/>
            <a:ext cx="1626000" cy="1679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043" y="0"/>
            <a:ext cx="2119067" cy="1596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175" y="-1"/>
            <a:ext cx="1688200" cy="1596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3347" y="1596325"/>
            <a:ext cx="1426787" cy="16798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9633" y="1"/>
            <a:ext cx="1295798" cy="15963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745" y="1597277"/>
            <a:ext cx="1154800" cy="16798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3155" y="1598227"/>
            <a:ext cx="2112520" cy="1679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9840" y="1597233"/>
            <a:ext cx="2382100" cy="16814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3262331"/>
            <a:ext cx="2762845" cy="16176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79" y="3263449"/>
            <a:ext cx="2146151" cy="16096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690" y="3264581"/>
            <a:ext cx="1610731" cy="161073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762"/>
            <a:ext cx="2624716" cy="19685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04422" y="3263863"/>
            <a:ext cx="2137340" cy="163660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95699" y="1596990"/>
            <a:ext cx="2651366" cy="16682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53212" y="1598388"/>
            <a:ext cx="1402833" cy="16814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83665" y="3262332"/>
            <a:ext cx="2476264" cy="16108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31287" y="3263864"/>
            <a:ext cx="1495244" cy="161984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22" y="4870341"/>
            <a:ext cx="1490743" cy="198765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08148" y="4869887"/>
            <a:ext cx="2650236" cy="19957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65" y="4871895"/>
            <a:ext cx="2325418" cy="195753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115" y="4869888"/>
            <a:ext cx="1979256" cy="19792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020370" y="4869208"/>
            <a:ext cx="2411695" cy="20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A Nissen</dc:creator>
  <cp:lastModifiedBy>Julia A Nissen</cp:lastModifiedBy>
  <cp:revision>5</cp:revision>
  <dcterms:created xsi:type="dcterms:W3CDTF">2018-06-12T20:53:39Z</dcterms:created>
  <dcterms:modified xsi:type="dcterms:W3CDTF">2018-06-13T02:11:33Z</dcterms:modified>
</cp:coreProperties>
</file>